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46" r:id="rId29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98" Type="http://schemas.openxmlformats.org/officeDocument/2006/relationships/slide" Target="slides/slide18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50.xml"/><Relationship Id="rId2" Type="http://schemas.openxmlformats.org/officeDocument/2006/relationships/image" Target="../media/image334.jpeg"/><Relationship Id="rId3" Type="http://schemas.openxmlformats.org/officeDocument/2006/relationships/image" Target="../media/image335.jpeg"/><Relationship Id="rId4" Type="http://schemas.openxmlformats.org/officeDocument/2006/relationships/image" Target="../media/image336.jpeg"/><Relationship Id="rId5" Type="http://schemas.openxmlformats.org/officeDocument/2006/relationships/image" Target="../media/image337.jpeg"/><Relationship Id="rId6" Type="http://schemas.openxmlformats.org/officeDocument/2006/relationships/image" Target="../media/image338.wmf"/><Relationship Id="rId7" Type="http://schemas.openxmlformats.org/officeDocument/2006/relationships/image" Target="../media/image339.jpeg"/><Relationship Id="rId8" Type="http://schemas.openxmlformats.org/officeDocument/2006/relationships/image" Target="../media/image340.png"/></Relationships>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6402" name="Line 2">
            <a:extLst>
              <a:ext uri="{FF2B5EF4-FFF2-40B4-BE49-F238E27FC236}">
                <a16:creationId xmlns:a16="http://schemas.microsoft.com/office/drawing/2014/main" id="{D11479D1-E60D-A572-6E0F-C1EF8055F025}"/>
              </a:ext>
            </a:extLst>
          </p:cNvPr>
          <p:cNvSpPr>
            <a:spLocks noChangeShapeType="1"/>
          </p:cNvSpPr>
          <p:nvPr/>
        </p:nvSpPr>
        <p:spPr bwMode="auto">
          <a:xfrm flipV="1">
            <a:off x="1187450" y="3500438"/>
            <a:ext cx="3529013"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pic>
        <p:nvPicPr>
          <p:cNvPr id="486403" name="Picture 3">
            <a:extLst>
              <a:ext uri="{FF2B5EF4-FFF2-40B4-BE49-F238E27FC236}">
                <a16:creationId xmlns:a16="http://schemas.microsoft.com/office/drawing/2014/main" id="{D4B8B5F9-2A52-7288-91E4-8BC422F43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3957638"/>
            <a:ext cx="3851275" cy="2900362"/>
          </a:xfrm>
          <a:prstGeom prst="rect">
            <a:avLst/>
          </a:prstGeom>
          <a:noFill/>
          <a:extLst>
            <a:ext uri="{909E8E84-426E-40DD-AFC4-6F175D3DCCD1}">
              <a14:hiddenFill xmlns:a14="http://schemas.microsoft.com/office/drawing/2010/main">
                <a:solidFill>
                  <a:srgbClr val="FFFFFF"/>
                </a:solidFill>
              </a14:hiddenFill>
            </a:ext>
          </a:extLst>
        </p:spPr>
      </p:pic>
      <p:sp>
        <p:nvSpPr>
          <p:cNvPr id="486404" name="Line 4">
            <a:extLst>
              <a:ext uri="{FF2B5EF4-FFF2-40B4-BE49-F238E27FC236}">
                <a16:creationId xmlns:a16="http://schemas.microsoft.com/office/drawing/2014/main" id="{BA255F31-07E0-D1F5-7368-C7F22C6D10F5}"/>
              </a:ext>
            </a:extLst>
          </p:cNvPr>
          <p:cNvSpPr>
            <a:spLocks noChangeShapeType="1"/>
          </p:cNvSpPr>
          <p:nvPr/>
        </p:nvSpPr>
        <p:spPr bwMode="auto">
          <a:xfrm flipH="1">
            <a:off x="2843213" y="3500438"/>
            <a:ext cx="1800225" cy="2305050"/>
          </a:xfrm>
          <a:prstGeom prst="line">
            <a:avLst/>
          </a:prstGeom>
          <a:noFill/>
          <a:ln w="571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05" name="Line 5">
            <a:extLst>
              <a:ext uri="{FF2B5EF4-FFF2-40B4-BE49-F238E27FC236}">
                <a16:creationId xmlns:a16="http://schemas.microsoft.com/office/drawing/2014/main" id="{465B290A-D0E1-46B0-E4FB-4BD5D293F083}"/>
              </a:ext>
            </a:extLst>
          </p:cNvPr>
          <p:cNvSpPr>
            <a:spLocks noChangeShapeType="1"/>
          </p:cNvSpPr>
          <p:nvPr/>
        </p:nvSpPr>
        <p:spPr bwMode="auto">
          <a:xfrm>
            <a:off x="3348038" y="1844675"/>
            <a:ext cx="1296987" cy="1627188"/>
          </a:xfrm>
          <a:prstGeom prst="line">
            <a:avLst/>
          </a:prstGeom>
          <a:noFill/>
          <a:ln w="571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06" name="Line 6">
            <a:extLst>
              <a:ext uri="{FF2B5EF4-FFF2-40B4-BE49-F238E27FC236}">
                <a16:creationId xmlns:a16="http://schemas.microsoft.com/office/drawing/2014/main" id="{ECD8ECF5-F36D-B1FA-7CE3-07CC57EAC1FD}"/>
              </a:ext>
            </a:extLst>
          </p:cNvPr>
          <p:cNvSpPr>
            <a:spLocks noChangeShapeType="1"/>
          </p:cNvSpPr>
          <p:nvPr/>
        </p:nvSpPr>
        <p:spPr bwMode="auto">
          <a:xfrm flipH="1">
            <a:off x="4716463" y="2133600"/>
            <a:ext cx="3024187" cy="1366838"/>
          </a:xfrm>
          <a:prstGeom prst="line">
            <a:avLst/>
          </a:prstGeom>
          <a:noFill/>
          <a:ln w="571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07" name="Line 7">
            <a:extLst>
              <a:ext uri="{FF2B5EF4-FFF2-40B4-BE49-F238E27FC236}">
                <a16:creationId xmlns:a16="http://schemas.microsoft.com/office/drawing/2014/main" id="{CA2A1064-5D0D-55A0-2474-5521C46D7108}"/>
              </a:ext>
            </a:extLst>
          </p:cNvPr>
          <p:cNvSpPr>
            <a:spLocks noChangeShapeType="1"/>
          </p:cNvSpPr>
          <p:nvPr/>
        </p:nvSpPr>
        <p:spPr bwMode="auto">
          <a:xfrm flipH="1">
            <a:off x="4716463" y="1700213"/>
            <a:ext cx="576262" cy="1800225"/>
          </a:xfrm>
          <a:prstGeom prst="line">
            <a:avLst/>
          </a:prstGeom>
          <a:noFill/>
          <a:ln w="571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08" name="Line 8">
            <a:extLst>
              <a:ext uri="{FF2B5EF4-FFF2-40B4-BE49-F238E27FC236}">
                <a16:creationId xmlns:a16="http://schemas.microsoft.com/office/drawing/2014/main" id="{B4036182-FD2B-53A3-7269-6B8CAFE33EC7}"/>
              </a:ext>
            </a:extLst>
          </p:cNvPr>
          <p:cNvSpPr>
            <a:spLocks noChangeShapeType="1"/>
          </p:cNvSpPr>
          <p:nvPr/>
        </p:nvSpPr>
        <p:spPr bwMode="auto">
          <a:xfrm>
            <a:off x="4356100" y="3386138"/>
            <a:ext cx="2447925" cy="719137"/>
          </a:xfrm>
          <a:prstGeom prst="line">
            <a:avLst/>
          </a:prstGeom>
          <a:noFill/>
          <a:ln w="571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09" name="Cloud">
            <a:extLst>
              <a:ext uri="{FF2B5EF4-FFF2-40B4-BE49-F238E27FC236}">
                <a16:creationId xmlns:a16="http://schemas.microsoft.com/office/drawing/2014/main" id="{F7679D3E-3730-B567-B0F8-C5A6CF2B1951}"/>
              </a:ext>
            </a:extLst>
          </p:cNvPr>
          <p:cNvSpPr>
            <a:spLocks noChangeAspect="1" noEditPoints="1" noChangeArrowheads="1"/>
          </p:cNvSpPr>
          <p:nvPr/>
        </p:nvSpPr>
        <p:spPr bwMode="auto">
          <a:xfrm>
            <a:off x="1835150" y="2060575"/>
            <a:ext cx="5329238" cy="33115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99"/>
          </a:solidFill>
          <a:ln w="9525">
            <a:solidFill>
              <a:schemeClr val="tx1"/>
            </a:solidFill>
            <a:miter lim="800000"/>
            <a:headEnd/>
            <a:tailEnd/>
          </a:ln>
          <a:effectLst>
            <a:outerShdw dist="107763" dir="2700000" algn="ctr" rotWithShape="0">
              <a:srgbClr val="808080"/>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altLang="zh-CN" sz="2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86410" name="Rectangle 10">
            <a:extLst>
              <a:ext uri="{FF2B5EF4-FFF2-40B4-BE49-F238E27FC236}">
                <a16:creationId xmlns:a16="http://schemas.microsoft.com/office/drawing/2014/main" id="{88C9CC29-0ACE-CDE3-7489-71DF38A5F134}"/>
              </a:ext>
            </a:extLst>
          </p:cNvPr>
          <p:cNvSpPr>
            <a:spLocks noGrp="1" noChangeArrowheads="1"/>
          </p:cNvSpPr>
          <p:nvPr>
            <p:ph type="title"/>
          </p:nvPr>
        </p:nvSpPr>
        <p:spPr>
          <a:xfrm>
            <a:off x="468313" y="0"/>
            <a:ext cx="8229600" cy="836613"/>
          </a:xfrm>
        </p:spPr>
        <p:txBody>
          <a:bodyPr/>
          <a:lstStyle/>
          <a:p>
            <a:r>
              <a:rPr lang="en-AU" altLang="zh-CN"/>
              <a:t>National Cyberinfrastructure</a:t>
            </a:r>
          </a:p>
        </p:txBody>
      </p:sp>
      <p:sp>
        <p:nvSpPr>
          <p:cNvPr id="486411" name="Text Box 11">
            <a:extLst>
              <a:ext uri="{FF2B5EF4-FFF2-40B4-BE49-F238E27FC236}">
                <a16:creationId xmlns:a16="http://schemas.microsoft.com/office/drawing/2014/main" id="{85DFFD09-817E-235C-F1AA-C31873ED26F1}"/>
              </a:ext>
            </a:extLst>
          </p:cNvPr>
          <p:cNvSpPr txBox="1">
            <a:spLocks noChangeArrowheads="1"/>
          </p:cNvSpPr>
          <p:nvPr/>
        </p:nvSpPr>
        <p:spPr bwMode="auto">
          <a:xfrm>
            <a:off x="4132263" y="4538663"/>
            <a:ext cx="892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VPAC</a:t>
            </a:r>
          </a:p>
        </p:txBody>
      </p:sp>
      <p:sp>
        <p:nvSpPr>
          <p:cNvPr id="486412" name="Text Box 12">
            <a:extLst>
              <a:ext uri="{FF2B5EF4-FFF2-40B4-BE49-F238E27FC236}">
                <a16:creationId xmlns:a16="http://schemas.microsoft.com/office/drawing/2014/main" id="{41E3A415-2E46-3576-B5F7-B1975D0A9A19}"/>
              </a:ext>
            </a:extLst>
          </p:cNvPr>
          <p:cNvSpPr txBox="1">
            <a:spLocks noChangeArrowheads="1"/>
          </p:cNvSpPr>
          <p:nvPr/>
        </p:nvSpPr>
        <p:spPr bwMode="auto">
          <a:xfrm>
            <a:off x="4321175" y="2374900"/>
            <a:ext cx="876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QPSF</a:t>
            </a:r>
          </a:p>
        </p:txBody>
      </p:sp>
      <p:sp>
        <p:nvSpPr>
          <p:cNvPr id="486413" name="Text Box 13">
            <a:extLst>
              <a:ext uri="{FF2B5EF4-FFF2-40B4-BE49-F238E27FC236}">
                <a16:creationId xmlns:a16="http://schemas.microsoft.com/office/drawing/2014/main" id="{223AC69C-0628-48BD-A0A9-E7A4C3AD2782}"/>
              </a:ext>
            </a:extLst>
          </p:cNvPr>
          <p:cNvSpPr txBox="1">
            <a:spLocks noChangeArrowheads="1"/>
          </p:cNvSpPr>
          <p:nvPr/>
        </p:nvSpPr>
        <p:spPr bwMode="auto">
          <a:xfrm>
            <a:off x="2976563" y="4284663"/>
            <a:ext cx="8778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TPAC</a:t>
            </a:r>
          </a:p>
        </p:txBody>
      </p:sp>
      <p:sp>
        <p:nvSpPr>
          <p:cNvPr id="486414" name="Text Box 14">
            <a:extLst>
              <a:ext uri="{FF2B5EF4-FFF2-40B4-BE49-F238E27FC236}">
                <a16:creationId xmlns:a16="http://schemas.microsoft.com/office/drawing/2014/main" id="{CE30B62E-E413-9B0B-980C-5B73A746384F}"/>
              </a:ext>
            </a:extLst>
          </p:cNvPr>
          <p:cNvSpPr txBox="1">
            <a:spLocks noChangeArrowheads="1"/>
          </p:cNvSpPr>
          <p:nvPr/>
        </p:nvSpPr>
        <p:spPr bwMode="auto">
          <a:xfrm>
            <a:off x="3133725" y="2590800"/>
            <a:ext cx="777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IVEC</a:t>
            </a:r>
          </a:p>
        </p:txBody>
      </p:sp>
      <p:sp>
        <p:nvSpPr>
          <p:cNvPr id="486415" name="Text Box 15">
            <a:extLst>
              <a:ext uri="{FF2B5EF4-FFF2-40B4-BE49-F238E27FC236}">
                <a16:creationId xmlns:a16="http://schemas.microsoft.com/office/drawing/2014/main" id="{A1A61C9C-9858-2BCB-F8F2-61953F96FD7A}"/>
              </a:ext>
            </a:extLst>
          </p:cNvPr>
          <p:cNvSpPr txBox="1">
            <a:spLocks noChangeArrowheads="1"/>
          </p:cNvSpPr>
          <p:nvPr/>
        </p:nvSpPr>
        <p:spPr bwMode="auto">
          <a:xfrm>
            <a:off x="3965575" y="3014663"/>
            <a:ext cx="149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APAC</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NATIONAL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FACILITY</a:t>
            </a:r>
          </a:p>
        </p:txBody>
      </p:sp>
      <p:sp>
        <p:nvSpPr>
          <p:cNvPr id="486416" name="Text Box 16">
            <a:extLst>
              <a:ext uri="{FF2B5EF4-FFF2-40B4-BE49-F238E27FC236}">
                <a16:creationId xmlns:a16="http://schemas.microsoft.com/office/drawing/2014/main" id="{40650C48-7ABF-0537-77C3-F47735CDD930}"/>
              </a:ext>
            </a:extLst>
          </p:cNvPr>
          <p:cNvSpPr txBox="1">
            <a:spLocks noChangeArrowheads="1"/>
          </p:cNvSpPr>
          <p:nvPr/>
        </p:nvSpPr>
        <p:spPr bwMode="auto">
          <a:xfrm>
            <a:off x="5829300" y="3268663"/>
            <a:ext cx="736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ANU</a:t>
            </a:r>
          </a:p>
        </p:txBody>
      </p:sp>
      <p:sp>
        <p:nvSpPr>
          <p:cNvPr id="486417" name="Text Box 17">
            <a:extLst>
              <a:ext uri="{FF2B5EF4-FFF2-40B4-BE49-F238E27FC236}">
                <a16:creationId xmlns:a16="http://schemas.microsoft.com/office/drawing/2014/main" id="{3D9FFB4C-75A3-94D4-3C5A-21D2ECF55900}"/>
              </a:ext>
            </a:extLst>
          </p:cNvPr>
          <p:cNvSpPr txBox="1">
            <a:spLocks noChangeArrowheads="1"/>
          </p:cNvSpPr>
          <p:nvPr/>
        </p:nvSpPr>
        <p:spPr bwMode="auto">
          <a:xfrm>
            <a:off x="5276850" y="4087813"/>
            <a:ext cx="989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CSIRO</a:t>
            </a:r>
          </a:p>
        </p:txBody>
      </p:sp>
      <p:sp>
        <p:nvSpPr>
          <p:cNvPr id="486418" name="Text Box 18">
            <a:extLst>
              <a:ext uri="{FF2B5EF4-FFF2-40B4-BE49-F238E27FC236}">
                <a16:creationId xmlns:a16="http://schemas.microsoft.com/office/drawing/2014/main" id="{1DF9A6DD-46A6-F99B-E829-3A593E6679E0}"/>
              </a:ext>
            </a:extLst>
          </p:cNvPr>
          <p:cNvSpPr txBox="1">
            <a:spLocks noChangeArrowheads="1"/>
          </p:cNvSpPr>
          <p:nvPr/>
        </p:nvSpPr>
        <p:spPr bwMode="auto">
          <a:xfrm>
            <a:off x="2451100" y="3395663"/>
            <a:ext cx="1076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SAPAC</a:t>
            </a:r>
          </a:p>
        </p:txBody>
      </p:sp>
      <p:sp>
        <p:nvSpPr>
          <p:cNvPr id="486419" name="Text Box 19">
            <a:extLst>
              <a:ext uri="{FF2B5EF4-FFF2-40B4-BE49-F238E27FC236}">
                <a16:creationId xmlns:a16="http://schemas.microsoft.com/office/drawing/2014/main" id="{013E4801-5DF1-74AD-6DC7-5AFEBE69EB6A}"/>
              </a:ext>
            </a:extLst>
          </p:cNvPr>
          <p:cNvSpPr txBox="1">
            <a:spLocks noChangeArrowheads="1"/>
          </p:cNvSpPr>
          <p:nvPr/>
        </p:nvSpPr>
        <p:spPr bwMode="auto">
          <a:xfrm>
            <a:off x="5876925" y="2420938"/>
            <a:ext cx="608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ac3</a:t>
            </a:r>
          </a:p>
        </p:txBody>
      </p:sp>
      <p:sp>
        <p:nvSpPr>
          <p:cNvPr id="486420" name="Line 20">
            <a:extLst>
              <a:ext uri="{FF2B5EF4-FFF2-40B4-BE49-F238E27FC236}">
                <a16:creationId xmlns:a16="http://schemas.microsoft.com/office/drawing/2014/main" id="{C03AA63C-0B30-CFCC-AF93-C3F72544A6B8}"/>
              </a:ext>
            </a:extLst>
          </p:cNvPr>
          <p:cNvSpPr>
            <a:spLocks noChangeShapeType="1"/>
          </p:cNvSpPr>
          <p:nvPr/>
        </p:nvSpPr>
        <p:spPr bwMode="auto">
          <a:xfrm flipV="1">
            <a:off x="3894138" y="2552700"/>
            <a:ext cx="417512" cy="112713"/>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1" name="Line 21">
            <a:extLst>
              <a:ext uri="{FF2B5EF4-FFF2-40B4-BE49-F238E27FC236}">
                <a16:creationId xmlns:a16="http://schemas.microsoft.com/office/drawing/2014/main" id="{D05937F1-68E3-DCD3-C981-E4BBD975B8EC}"/>
              </a:ext>
            </a:extLst>
          </p:cNvPr>
          <p:cNvSpPr>
            <a:spLocks noChangeShapeType="1"/>
          </p:cNvSpPr>
          <p:nvPr/>
        </p:nvSpPr>
        <p:spPr bwMode="auto">
          <a:xfrm>
            <a:off x="5146675" y="2608263"/>
            <a:ext cx="681038" cy="5715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2" name="Line 22">
            <a:extLst>
              <a:ext uri="{FF2B5EF4-FFF2-40B4-BE49-F238E27FC236}">
                <a16:creationId xmlns:a16="http://schemas.microsoft.com/office/drawing/2014/main" id="{4DE3D04B-EEB0-095F-E774-BC1359E76C16}"/>
              </a:ext>
            </a:extLst>
          </p:cNvPr>
          <p:cNvSpPr>
            <a:spLocks noChangeShapeType="1"/>
          </p:cNvSpPr>
          <p:nvPr/>
        </p:nvSpPr>
        <p:spPr bwMode="auto">
          <a:xfrm flipV="1">
            <a:off x="3006725" y="3001963"/>
            <a:ext cx="312738" cy="33655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3" name="Line 23">
            <a:extLst>
              <a:ext uri="{FF2B5EF4-FFF2-40B4-BE49-F238E27FC236}">
                <a16:creationId xmlns:a16="http://schemas.microsoft.com/office/drawing/2014/main" id="{DC597008-B643-DAC0-2568-EAEDD9D73365}"/>
              </a:ext>
            </a:extLst>
          </p:cNvPr>
          <p:cNvSpPr>
            <a:spLocks noChangeShapeType="1"/>
          </p:cNvSpPr>
          <p:nvPr/>
        </p:nvSpPr>
        <p:spPr bwMode="auto">
          <a:xfrm>
            <a:off x="3059113" y="3841750"/>
            <a:ext cx="312737" cy="447675"/>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4" name="Line 24">
            <a:extLst>
              <a:ext uri="{FF2B5EF4-FFF2-40B4-BE49-F238E27FC236}">
                <a16:creationId xmlns:a16="http://schemas.microsoft.com/office/drawing/2014/main" id="{96337128-E975-49E4-B850-1454756868A7}"/>
              </a:ext>
            </a:extLst>
          </p:cNvPr>
          <p:cNvSpPr>
            <a:spLocks noChangeShapeType="1"/>
          </p:cNvSpPr>
          <p:nvPr/>
        </p:nvSpPr>
        <p:spPr bwMode="auto">
          <a:xfrm>
            <a:off x="3789363" y="4624388"/>
            <a:ext cx="366712" cy="111125"/>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5" name="Line 25">
            <a:extLst>
              <a:ext uri="{FF2B5EF4-FFF2-40B4-BE49-F238E27FC236}">
                <a16:creationId xmlns:a16="http://schemas.microsoft.com/office/drawing/2014/main" id="{D3E16FB8-BD3D-6868-F0A4-F7F2A6AADEBC}"/>
              </a:ext>
            </a:extLst>
          </p:cNvPr>
          <p:cNvSpPr>
            <a:spLocks noChangeShapeType="1"/>
          </p:cNvSpPr>
          <p:nvPr/>
        </p:nvSpPr>
        <p:spPr bwMode="auto">
          <a:xfrm flipV="1">
            <a:off x="4938713" y="4457700"/>
            <a:ext cx="417512" cy="166688"/>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6" name="Line 26">
            <a:extLst>
              <a:ext uri="{FF2B5EF4-FFF2-40B4-BE49-F238E27FC236}">
                <a16:creationId xmlns:a16="http://schemas.microsoft.com/office/drawing/2014/main" id="{FEEB10E2-6F3E-714E-C5B2-E49C18216A4E}"/>
              </a:ext>
            </a:extLst>
          </p:cNvPr>
          <p:cNvSpPr>
            <a:spLocks noChangeShapeType="1"/>
          </p:cNvSpPr>
          <p:nvPr/>
        </p:nvSpPr>
        <p:spPr bwMode="auto">
          <a:xfrm flipV="1">
            <a:off x="5834063" y="3717925"/>
            <a:ext cx="153987" cy="338138"/>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7" name="Line 27">
            <a:extLst>
              <a:ext uri="{FF2B5EF4-FFF2-40B4-BE49-F238E27FC236}">
                <a16:creationId xmlns:a16="http://schemas.microsoft.com/office/drawing/2014/main" id="{C96B3D5A-AE1A-64A5-9423-68A8CAC38EF2}"/>
              </a:ext>
            </a:extLst>
          </p:cNvPr>
          <p:cNvSpPr>
            <a:spLocks noChangeShapeType="1"/>
          </p:cNvSpPr>
          <p:nvPr/>
        </p:nvSpPr>
        <p:spPr bwMode="auto">
          <a:xfrm flipV="1">
            <a:off x="6086475" y="2889250"/>
            <a:ext cx="0" cy="390525"/>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8" name="Line 28">
            <a:extLst>
              <a:ext uri="{FF2B5EF4-FFF2-40B4-BE49-F238E27FC236}">
                <a16:creationId xmlns:a16="http://schemas.microsoft.com/office/drawing/2014/main" id="{859EE6D3-AFFC-8FC3-85C2-35120B963EED}"/>
              </a:ext>
            </a:extLst>
          </p:cNvPr>
          <p:cNvSpPr>
            <a:spLocks noChangeShapeType="1"/>
          </p:cNvSpPr>
          <p:nvPr/>
        </p:nvSpPr>
        <p:spPr bwMode="auto">
          <a:xfrm>
            <a:off x="5508625" y="3500438"/>
            <a:ext cx="358775"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9" name="Line 29">
            <a:extLst>
              <a:ext uri="{FF2B5EF4-FFF2-40B4-BE49-F238E27FC236}">
                <a16:creationId xmlns:a16="http://schemas.microsoft.com/office/drawing/2014/main" id="{A19C3DFC-DCE4-78BF-7985-6BF8F7337EC7}"/>
              </a:ext>
            </a:extLst>
          </p:cNvPr>
          <p:cNvSpPr>
            <a:spLocks noChangeShapeType="1"/>
          </p:cNvSpPr>
          <p:nvPr/>
        </p:nvSpPr>
        <p:spPr bwMode="auto">
          <a:xfrm>
            <a:off x="5292725" y="3933825"/>
            <a:ext cx="260350" cy="223838"/>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0" name="Line 30">
            <a:extLst>
              <a:ext uri="{FF2B5EF4-FFF2-40B4-BE49-F238E27FC236}">
                <a16:creationId xmlns:a16="http://schemas.microsoft.com/office/drawing/2014/main" id="{143426AC-7927-801B-4015-03B96C35300B}"/>
              </a:ext>
            </a:extLst>
          </p:cNvPr>
          <p:cNvSpPr>
            <a:spLocks noChangeShapeType="1"/>
          </p:cNvSpPr>
          <p:nvPr/>
        </p:nvSpPr>
        <p:spPr bwMode="auto">
          <a:xfrm flipV="1">
            <a:off x="5292725" y="2852738"/>
            <a:ext cx="647700" cy="360362"/>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1" name="Line 31">
            <a:extLst>
              <a:ext uri="{FF2B5EF4-FFF2-40B4-BE49-F238E27FC236}">
                <a16:creationId xmlns:a16="http://schemas.microsoft.com/office/drawing/2014/main" id="{F7BA971C-C248-7ACB-8125-A156786D9DC4}"/>
              </a:ext>
            </a:extLst>
          </p:cNvPr>
          <p:cNvSpPr>
            <a:spLocks noChangeShapeType="1"/>
          </p:cNvSpPr>
          <p:nvPr/>
        </p:nvSpPr>
        <p:spPr bwMode="auto">
          <a:xfrm flipH="1">
            <a:off x="4625975" y="4076700"/>
            <a:ext cx="17463" cy="436563"/>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2" name="Line 32">
            <a:extLst>
              <a:ext uri="{FF2B5EF4-FFF2-40B4-BE49-F238E27FC236}">
                <a16:creationId xmlns:a16="http://schemas.microsoft.com/office/drawing/2014/main" id="{8F5A6A0A-451A-6689-00EB-25CEFA5F644C}"/>
              </a:ext>
            </a:extLst>
          </p:cNvPr>
          <p:cNvSpPr>
            <a:spLocks noChangeShapeType="1"/>
          </p:cNvSpPr>
          <p:nvPr/>
        </p:nvSpPr>
        <p:spPr bwMode="auto">
          <a:xfrm flipH="1">
            <a:off x="3736975" y="4005263"/>
            <a:ext cx="330200" cy="33655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3" name="Line 33">
            <a:extLst>
              <a:ext uri="{FF2B5EF4-FFF2-40B4-BE49-F238E27FC236}">
                <a16:creationId xmlns:a16="http://schemas.microsoft.com/office/drawing/2014/main" id="{B6927CA7-2CC9-21B1-5F16-5D273C60AAC7}"/>
              </a:ext>
            </a:extLst>
          </p:cNvPr>
          <p:cNvSpPr>
            <a:spLocks noChangeShapeType="1"/>
          </p:cNvSpPr>
          <p:nvPr/>
        </p:nvSpPr>
        <p:spPr bwMode="auto">
          <a:xfrm flipH="1">
            <a:off x="3529013" y="3500438"/>
            <a:ext cx="395287" cy="4762"/>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4" name="Line 34">
            <a:extLst>
              <a:ext uri="{FF2B5EF4-FFF2-40B4-BE49-F238E27FC236}">
                <a16:creationId xmlns:a16="http://schemas.microsoft.com/office/drawing/2014/main" id="{0C8ECD65-AE56-9D66-B84B-A7F9B43E18D4}"/>
              </a:ext>
            </a:extLst>
          </p:cNvPr>
          <p:cNvSpPr>
            <a:spLocks noChangeShapeType="1"/>
          </p:cNvSpPr>
          <p:nvPr/>
        </p:nvSpPr>
        <p:spPr bwMode="auto">
          <a:xfrm flipH="1" flipV="1">
            <a:off x="3779838" y="2997200"/>
            <a:ext cx="382587" cy="211138"/>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5" name="Line 35">
            <a:extLst>
              <a:ext uri="{FF2B5EF4-FFF2-40B4-BE49-F238E27FC236}">
                <a16:creationId xmlns:a16="http://schemas.microsoft.com/office/drawing/2014/main" id="{40307D46-F4C0-AEA1-D4A2-35A040FE26BB}"/>
              </a:ext>
            </a:extLst>
          </p:cNvPr>
          <p:cNvSpPr>
            <a:spLocks noChangeShapeType="1"/>
          </p:cNvSpPr>
          <p:nvPr/>
        </p:nvSpPr>
        <p:spPr bwMode="auto">
          <a:xfrm flipH="1" flipV="1">
            <a:off x="4716463" y="2708275"/>
            <a:ext cx="0" cy="338138"/>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pic>
        <p:nvPicPr>
          <p:cNvPr id="486436" name="Picture 36">
            <a:extLst>
              <a:ext uri="{FF2B5EF4-FFF2-40B4-BE49-F238E27FC236}">
                <a16:creationId xmlns:a16="http://schemas.microsoft.com/office/drawing/2014/main" id="{1289B7AB-C628-08AB-28FA-E381286D8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908050"/>
            <a:ext cx="995363" cy="1006475"/>
          </a:xfrm>
          <a:prstGeom prst="rect">
            <a:avLst/>
          </a:prstGeom>
          <a:noFill/>
          <a:extLst>
            <a:ext uri="{909E8E84-426E-40DD-AFC4-6F175D3DCCD1}">
              <a14:hiddenFill xmlns:a14="http://schemas.microsoft.com/office/drawing/2010/main">
                <a:solidFill>
                  <a:srgbClr val="FFFFFF"/>
                </a:solidFill>
              </a14:hiddenFill>
            </a:ext>
          </a:extLst>
        </p:spPr>
      </p:pic>
      <p:sp>
        <p:nvSpPr>
          <p:cNvPr id="486437" name="Cloud">
            <a:extLst>
              <a:ext uri="{FF2B5EF4-FFF2-40B4-BE49-F238E27FC236}">
                <a16:creationId xmlns:a16="http://schemas.microsoft.com/office/drawing/2014/main" id="{90BC97FB-D69F-0547-A754-680045442175}"/>
              </a:ext>
            </a:extLst>
          </p:cNvPr>
          <p:cNvSpPr>
            <a:spLocks noChangeAspect="1" noEditPoints="1" noChangeArrowheads="1"/>
          </p:cNvSpPr>
          <p:nvPr/>
        </p:nvSpPr>
        <p:spPr bwMode="auto">
          <a:xfrm>
            <a:off x="5580063" y="4581525"/>
            <a:ext cx="2863313" cy="138893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zh-CN" sz="28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Other Grids: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International</a:t>
            </a:r>
            <a:endParaRPr kumimoji="0" lang="en-AU" altLang="zh-CN" sz="28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endParaRPr>
          </a:p>
        </p:txBody>
      </p:sp>
      <p:pic>
        <p:nvPicPr>
          <p:cNvPr id="486438" name="Picture 38">
            <a:extLst>
              <a:ext uri="{FF2B5EF4-FFF2-40B4-BE49-F238E27FC236}">
                <a16:creationId xmlns:a16="http://schemas.microsoft.com/office/drawing/2014/main" id="{C8EF9DC7-1699-3ABA-3373-C93CDED463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636838"/>
            <a:ext cx="1341437" cy="2205037"/>
          </a:xfrm>
          <a:prstGeom prst="rect">
            <a:avLst/>
          </a:prstGeom>
          <a:solidFill>
            <a:srgbClr val="FFFF99"/>
          </a:solidFill>
        </p:spPr>
      </p:pic>
      <p:sp>
        <p:nvSpPr>
          <p:cNvPr id="486439" name="Cloud">
            <a:extLst>
              <a:ext uri="{FF2B5EF4-FFF2-40B4-BE49-F238E27FC236}">
                <a16:creationId xmlns:a16="http://schemas.microsoft.com/office/drawing/2014/main" id="{76165621-7688-74B1-35ED-8842E8CB7223}"/>
              </a:ext>
            </a:extLst>
          </p:cNvPr>
          <p:cNvSpPr>
            <a:spLocks noChangeAspect="1" noEditPoints="1" noChangeArrowheads="1"/>
          </p:cNvSpPr>
          <p:nvPr/>
        </p:nvSpPr>
        <p:spPr bwMode="auto">
          <a:xfrm>
            <a:off x="0" y="1844675"/>
            <a:ext cx="2339975" cy="13827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Data Centres</a:t>
            </a:r>
          </a:p>
        </p:txBody>
      </p:sp>
      <p:pic>
        <p:nvPicPr>
          <p:cNvPr id="486440" name="Picture 40">
            <a:extLst>
              <a:ext uri="{FF2B5EF4-FFF2-40B4-BE49-F238E27FC236}">
                <a16:creationId xmlns:a16="http://schemas.microsoft.com/office/drawing/2014/main" id="{62C5AF1E-E1B3-671B-CFFF-E054E62F66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5084763"/>
            <a:ext cx="1209675"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6441" name="Picture 41">
            <a:extLst>
              <a:ext uri="{FF2B5EF4-FFF2-40B4-BE49-F238E27FC236}">
                <a16:creationId xmlns:a16="http://schemas.microsoft.com/office/drawing/2014/main" id="{8E8FDFE8-0D35-8EEC-0264-3117A27AD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4941888"/>
            <a:ext cx="115252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6442" name="Text Box 42">
            <a:extLst>
              <a:ext uri="{FF2B5EF4-FFF2-40B4-BE49-F238E27FC236}">
                <a16:creationId xmlns:a16="http://schemas.microsoft.com/office/drawing/2014/main" id="{1D669223-923F-DB21-E66F-11D4A3B4FF03}"/>
              </a:ext>
            </a:extLst>
          </p:cNvPr>
          <p:cNvSpPr txBox="1">
            <a:spLocks noChangeArrowheads="1"/>
          </p:cNvSpPr>
          <p:nvPr/>
        </p:nvSpPr>
        <p:spPr bwMode="auto">
          <a:xfrm>
            <a:off x="684213" y="6165850"/>
            <a:ext cx="2232025" cy="457200"/>
          </a:xfrm>
          <a:prstGeom prst="rect">
            <a:avLst/>
          </a:prstGeom>
          <a:solidFill>
            <a:srgbClr val="FF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AU" altLang="zh-CN" sz="24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Instruments</a:t>
            </a:r>
          </a:p>
        </p:txBody>
      </p:sp>
      <p:sp>
        <p:nvSpPr>
          <p:cNvPr id="486443" name="Text Box 43">
            <a:extLst>
              <a:ext uri="{FF2B5EF4-FFF2-40B4-BE49-F238E27FC236}">
                <a16:creationId xmlns:a16="http://schemas.microsoft.com/office/drawing/2014/main" id="{C2734DA6-D553-5D27-9782-2E6F80F63ACA}"/>
              </a:ext>
            </a:extLst>
          </p:cNvPr>
          <p:cNvSpPr txBox="1">
            <a:spLocks noChangeArrowheads="1"/>
          </p:cNvSpPr>
          <p:nvPr/>
        </p:nvSpPr>
        <p:spPr bwMode="auto">
          <a:xfrm>
            <a:off x="7235825" y="2924175"/>
            <a:ext cx="1630363" cy="822325"/>
          </a:xfrm>
          <a:prstGeom prst="rect">
            <a:avLst/>
          </a:prstGeom>
          <a:solidFill>
            <a:srgbClr val="FF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Sensor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Networks</a:t>
            </a:r>
          </a:p>
        </p:txBody>
      </p:sp>
      <p:pic>
        <p:nvPicPr>
          <p:cNvPr id="486444" name="Picture 44">
            <a:extLst>
              <a:ext uri="{FF2B5EF4-FFF2-40B4-BE49-F238E27FC236}">
                <a16:creationId xmlns:a16="http://schemas.microsoft.com/office/drawing/2014/main" id="{0F8307B8-9203-E573-464E-AACD6E69A8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8850" y="981075"/>
            <a:ext cx="1412875" cy="202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6445" name="Picture 45">
            <a:extLst>
              <a:ext uri="{FF2B5EF4-FFF2-40B4-BE49-F238E27FC236}">
                <a16:creationId xmlns:a16="http://schemas.microsoft.com/office/drawing/2014/main" id="{527D532F-B824-63CD-5754-A2F365608F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1413" y="908050"/>
            <a:ext cx="1512887" cy="1081088"/>
          </a:xfrm>
          <a:prstGeom prst="rect">
            <a:avLst/>
          </a:prstGeom>
          <a:noFill/>
          <a:extLst>
            <a:ext uri="{909E8E84-426E-40DD-AFC4-6F175D3DCCD1}">
              <a14:hiddenFill xmlns:a14="http://schemas.microsoft.com/office/drawing/2010/main">
                <a:solidFill>
                  <a:srgbClr val="FFFFFF"/>
                </a:solidFill>
              </a14:hiddenFill>
            </a:ext>
          </a:extLst>
        </p:spPr>
      </p:pic>
      <p:sp>
        <p:nvSpPr>
          <p:cNvPr id="486446" name="Text Box 46">
            <a:extLst>
              <a:ext uri="{FF2B5EF4-FFF2-40B4-BE49-F238E27FC236}">
                <a16:creationId xmlns:a16="http://schemas.microsoft.com/office/drawing/2014/main" id="{AD77DCC2-F192-8116-7933-F194AE8969FF}"/>
              </a:ext>
            </a:extLst>
          </p:cNvPr>
          <p:cNvSpPr txBox="1">
            <a:spLocks noChangeArrowheads="1"/>
          </p:cNvSpPr>
          <p:nvPr/>
        </p:nvSpPr>
        <p:spPr bwMode="auto">
          <a:xfrm>
            <a:off x="3144838" y="1509713"/>
            <a:ext cx="2609850" cy="457200"/>
          </a:xfrm>
          <a:prstGeom prst="rect">
            <a:avLst/>
          </a:prstGeom>
          <a:solidFill>
            <a:srgbClr val="FF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Research Teams</a:t>
            </a:r>
          </a:p>
        </p:txBody>
      </p:sp>
      <p:sp>
        <p:nvSpPr>
          <p:cNvPr id="486447" name="Cloud">
            <a:extLst>
              <a:ext uri="{FF2B5EF4-FFF2-40B4-BE49-F238E27FC236}">
                <a16:creationId xmlns:a16="http://schemas.microsoft.com/office/drawing/2014/main" id="{14FCCFB6-9491-84E0-66CA-688C7C858F7A}"/>
              </a:ext>
            </a:extLst>
          </p:cNvPr>
          <p:cNvSpPr>
            <a:spLocks noChangeAspect="1" noEditPoints="1" noChangeArrowheads="1"/>
          </p:cNvSpPr>
          <p:nvPr/>
        </p:nvSpPr>
        <p:spPr bwMode="auto">
          <a:xfrm>
            <a:off x="1835150" y="2060575"/>
            <a:ext cx="5400675" cy="33131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99"/>
          </a:solidFill>
          <a:ln w="9525">
            <a:solidFill>
              <a:schemeClr val="tx1"/>
            </a:solidFill>
            <a:miter lim="800000"/>
            <a:headEnd/>
            <a:tailEnd/>
          </a:ln>
          <a:effectLst>
            <a:outerShdw dist="107763" dir="2700000" algn="ctr" rotWithShape="0">
              <a:srgbClr val="808080"/>
            </a:outerShdw>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APAC National Grid</a:t>
            </a:r>
            <a:r>
              <a:rPr kumimoji="0" lang="en-AU" altLang="zh-CN" sz="2400" b="1" i="0" u="none" strike="noStrike" kern="1200" cap="none" spc="0" normalizeH="0" baseline="0" noProof="0">
                <a:ln>
                  <a:noFill/>
                </a:ln>
                <a:solidFill>
                  <a:srgbClr val="A50021"/>
                </a:solidFill>
                <a:effectLst/>
                <a:uLnTx/>
                <a:uFillTx/>
                <a:latin typeface="Arial" panose="020B0604020202020204" pitchFamily="34" charset="0"/>
                <a:ea typeface="+mn-ea"/>
                <a:cs typeface="+mn-cs"/>
              </a:rPr>
              <a: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 virtual system of</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computing,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data storage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and visualisation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facilities</a:t>
            </a:r>
            <a:endParaRPr kumimoji="0" lang="en-AU" altLang="zh-CN" sz="3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447"/>
                                        </p:tgtEl>
                                        <p:attrNameLst>
                                          <p:attrName>style.visibility</p:attrName>
                                        </p:attrNameLst>
                                      </p:cBhvr>
                                      <p:to>
                                        <p:strVal val="visible"/>
                                      </p:to>
                                    </p:set>
                                    <p:animEffect transition="in" filter="fade">
                                      <p:cBhvr>
                                        <p:cTn id="7" dur="1000"/>
                                        <p:tgtEl>
                                          <p:spTgt spid="486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47" grpId="0" animBg="1"/>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